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73" r:id="rId15"/>
    <p:sldId id="267" r:id="rId16"/>
    <p:sldId id="268" r:id="rId17"/>
    <p:sldId id="271" r:id="rId18"/>
    <p:sldId id="284" r:id="rId19"/>
    <p:sldId id="281" r:id="rId20"/>
    <p:sldId id="277" r:id="rId21"/>
    <p:sldId id="278" r:id="rId22"/>
    <p:sldId id="280" r:id="rId23"/>
    <p:sldId id="285" r:id="rId24"/>
    <p:sldId id="279" r:id="rId25"/>
    <p:sldId id="286" r:id="rId26"/>
    <p:sldId id="275" r:id="rId27"/>
  </p:sldIdLst>
  <p:sldSz cx="12192000" cy="6858000"/>
  <p:notesSz cx="6858000" cy="9144000"/>
  <p:embeddedFontLst>
    <p:embeddedFont>
      <p:font typeface="한글누리" panose="020B0303000000000000" pitchFamily="50" charset="-127"/>
      <p:regular r:id="rId30"/>
      <p:bold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18.xml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9.png"/><Relationship Id="rId10" Type="http://schemas.openxmlformats.org/officeDocument/2006/relationships/image" Target="../media/image33.png"/><Relationship Id="rId4" Type="http://schemas.openxmlformats.org/officeDocument/2006/relationships/image" Target="../media/image28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" Target="slide23.xml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5.png"/><Relationship Id="rId10" Type="http://schemas.openxmlformats.org/officeDocument/2006/relationships/image" Target="../media/image33.png"/><Relationship Id="rId4" Type="http://schemas.openxmlformats.org/officeDocument/2006/relationships/image" Target="../media/image34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15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image" Target="../media/image50.tmp"/><Relationship Id="rId1" Type="http://schemas.openxmlformats.org/officeDocument/2006/relationships/slideLayout" Target="../slideLayouts/slideLayout2.xml"/><Relationship Id="rId5" Type="http://schemas.openxmlformats.org/officeDocument/2006/relationships/slide" Target="slide16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29" y="1057145"/>
            <a:ext cx="6227662" cy="2948305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0630" y="3124588"/>
            <a:ext cx="6367649" cy="299864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70" y="1035205"/>
            <a:ext cx="4839970" cy="287571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215" y="3058508"/>
            <a:ext cx="6018331" cy="3074582"/>
          </a:xfrm>
          <a:prstGeom prst="rect">
            <a:avLst/>
          </a:prstGeom>
          <a:noFill/>
          <a:ln w="317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25" y="1088895"/>
            <a:ext cx="6206073" cy="2929889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151" y="3195025"/>
            <a:ext cx="6218131" cy="2931683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9" name="순서도: 수행의 시작/종료 28">
            <a:hlinkClick r:id="rId3" action="ppaction://hlinksldjump"/>
            <a:extLst>
              <a:ext uri="{FF2B5EF4-FFF2-40B4-BE49-F238E27FC236}">
                <a16:creationId xmlns=""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55" y="1064260"/>
            <a:ext cx="4495124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2608" y="1986302"/>
            <a:ext cx="4532156" cy="213931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7" name="TextBox 46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8" name="그림 47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5" name="그림 44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3" name="그림 42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1" name="그림 40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취소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8" name="순서도: 수행의 시작/종료 27">
            <a:hlinkClick r:id="rId3" action="ppaction://hlinksldjump"/>
            <a:extLst>
              <a:ext uri="{FF2B5EF4-FFF2-40B4-BE49-F238E27FC236}">
                <a16:creationId xmlns="" xmlns:a16="http://schemas.microsoft.com/office/drawing/2014/main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1" y="1064260"/>
            <a:ext cx="4591432" cy="2191101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0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0636" y="1900628"/>
            <a:ext cx="4680483" cy="2229224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32" name="그룹 31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46" name="TextBox 45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47" name="그림 46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44" name="그림 43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42" name="그림 41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36" name="그룹 35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40" name="그림 39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37" name="그림 36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446420" y="425002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en-US" altLang="ko-KR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 리스트 작성시 자신을 포함한 다수에게 동시에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메시지를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전달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페이지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상단에서 자신이 확인하지 않은 할 일 개수 확인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받은 할 일은 확인 후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보낸 할 일은 바로 삭제 </a:t>
            </a: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가능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일을 몇 명이 확인했는지 표시</a:t>
            </a:r>
            <a:endParaRPr lang="en-US" altLang="ko-KR" sz="16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hlinkClick r:id="rId2" action="ppaction://hlinksldjump"/>
            <a:extLst>
              <a:ext uri="{FF2B5EF4-FFF2-40B4-BE49-F238E27FC236}">
                <a16:creationId xmlns=""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57" y="1047555"/>
            <a:ext cx="6301609" cy="2388053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8" r="6928"/>
          <a:stretch/>
        </p:blipFill>
        <p:spPr bwMode="auto">
          <a:xfrm>
            <a:off x="1970033" y="3710129"/>
            <a:ext cx="6301609" cy="2392855"/>
          </a:xfrm>
          <a:prstGeom prst="rect">
            <a:avLst/>
          </a:prstGeom>
          <a:noFill/>
          <a:ln w="9525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59996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6306206" y="1040524"/>
            <a:ext cx="5402317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400803" y="1135116"/>
            <a:ext cx="521313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운영계획을 확인하기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-&gt;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 클릭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수정 시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기존의 일정을 삭제하고 새로운 일정 등록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운영계획 생성하기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-&gt;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화면의 월을 클릭하지 않은 채로 월 입력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월별 근무 신청을 한 직원이 있는지 확인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직원에 대해서 근무 신청을 승인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5123" name="Picture 3" descr="C:\Users\714-\Downloads\schedule_owner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12" y="1040524"/>
            <a:ext cx="5681545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25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목록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752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등록할 이벤트의 배경색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시간정보를 입력하여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등록된 이벤트에 필요한 인원수를 입력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영역에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또는 이벤트를 선택하고 캘린더 영역을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선택하여 일정을 추가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동일한 날짜의 이벤트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시작시간 순으로 정렬됨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드롭다운으로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이벤트가 생성될 때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-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생성시점에 입력되어 있는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박스안의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값을 읽어 인원수가 등록된다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endParaRPr lang="en-US" altLang="ko-KR" sz="11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이벤트 바를 생성하여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달력의 날짜를 드래그하여 시간입력 후 여러 개 일정 동시생성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생성 시 동일 일정이 있는 경우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경고창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팝업</a:t>
              </a: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중복</a:t>
              </a:r>
              <a:r>
                <a:rPr lang="ko-KR" altLang="en-US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표시하고 나머지를 생성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일정을 클릭하여 클릭한 일정 삭제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</a:t>
              </a:r>
              <a:r>
                <a:rPr lang="en-US" altLang="ko-KR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  <a:r>
                <a:rPr lang="ko-KR" altLang="en-US" sz="16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캘린더 위에서 이벤트를 등록하는 경우</a:t>
              </a:r>
              <a:endParaRPr lang="en-US" altLang="ko-KR" sz="16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수정버튼을 누르면 편집기능이 활성화되고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직원이 신청한 일정을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해당 일정이 반려된다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④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수정 후 수정완료 하지 않은 경우</a:t>
              </a:r>
              <a:endParaRPr lang="en-US" altLang="ko-KR" sz="12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반려한 내용이 반영되지 않음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 후 해당 월을 다시 선택하면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승인취소버튼이 활성화 되어 승인취소 가능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21" name="순서도: 수행의 시작/종료 20">
            <a:hlinkClick r:id="rId3" action="ppaction://hlinksldjump"/>
            <a:extLst>
              <a:ext uri="{FF2B5EF4-FFF2-40B4-BE49-F238E27FC236}">
                <a16:creationId xmlns=""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원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pic>
        <p:nvPicPr>
          <p:cNvPr id="6146" name="Picture 2" descr="C:\Users\714-\Downloads\schedule_staff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261" y="1040524"/>
            <a:ext cx="4934703" cy="5065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148553" y="1198184"/>
            <a:ext cx="515006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신청한 근무의 상태 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‘1’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신청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‘2’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en-US" altLang="ko-KR" sz="20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‘3’ : </a:t>
            </a:r>
            <a:r>
              <a:rPr lang="ko-KR" altLang="en-US" sz="20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거절</a:t>
            </a:r>
            <a:endParaRPr lang="en-US" altLang="ko-KR" sz="20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※상태의 따른 조작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 중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완료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불가</a:t>
            </a: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endParaRPr lang="en-US" altLang="ko-KR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342900" indent="-342900" algn="l">
              <a:buAutoNum type="arabicParenR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승인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거절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근무 신청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가능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		  (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 후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재 신청 가능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54262" y="1040524"/>
            <a:ext cx="5854262" cy="506598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34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24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①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운영계획을 선택하면 해당 월의 운영계획과 신청된 근무가 표시됨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②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월이 승인되지 않은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작성버튼이 활성화 되고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버튼을 눌러</a:t>
            </a:r>
            <a:endParaRPr lang="en-US" altLang="ko-KR" sz="120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 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수정기능을 활성화 하여 근무를 신청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취소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en-US" altLang="ko-KR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③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각 일정에 필요한 인원이 꽉 찬 경우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신청할 수 없도록 기능 비활성화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④ </a:t>
            </a:r>
            <a:r>
              <a:rPr lang="en-US" altLang="ko-KR" sz="1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ko-KR" altLang="en-US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12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  <p:sp>
        <p:nvSpPr>
          <p:cNvPr id="16" name="순서도: 수행의 시작/종료 15">
            <a:hlinkClick r:id="rId3" action="ppaction://hlinksldjump"/>
            <a:extLst>
              <a:ext uri="{FF2B5EF4-FFF2-40B4-BE49-F238E27FC236}">
                <a16:creationId xmlns=""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pic>
        <p:nvPicPr>
          <p:cNvPr id="7170" name="Picture 2" descr="C:\Users\714-\Downloads\todo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8"/>
          <a:stretch/>
        </p:blipFill>
        <p:spPr bwMode="auto">
          <a:xfrm>
            <a:off x="525517" y="1040171"/>
            <a:ext cx="6581192" cy="5160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252138" y="1040171"/>
            <a:ext cx="4456386" cy="516093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83668" y="1135121"/>
            <a:ext cx="43828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새로운 할일 생성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하나의 할 일을 여러 명에게 전달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받은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삭제하기 전에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자신이 받은 할 일을 확인했다는 체크를 먼저 해야 함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체크가 완료 된 후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해당 할 일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 삭제</a:t>
            </a:r>
            <a:endParaRPr lang="en-US" altLang="ko-KR" sz="2400" b="1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자신이 보낸 할 일은 언제든 삭제 가능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buFontTx/>
              <a:buChar char="-"/>
            </a:pP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삭제 시</a:t>
            </a:r>
            <a:r>
              <a:rPr lang="en-US" altLang="ko-KR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</a:t>
            </a:r>
            <a:r>
              <a: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해당 할 일을 받은 사람의 목록에서도 삭제</a:t>
            </a:r>
            <a:endParaRPr lang="en-US" altLang="ko-KR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820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※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동작순서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버튼을 눌러 창을 띄우고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직원목록을 받아온다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err="1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받을사람을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지정하고 내용을 작성한다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en-US" altLang="ko-KR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 </a:t>
              </a:r>
              <a:r>
                <a:rPr lang="en-US" altLang="ko-KR" sz="12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작성한 내용을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전달하고 새로운 목록을 받아 </a:t>
              </a:r>
              <a:endParaRPr lang="en-US" altLang="ko-KR" sz="12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화면에 반영한다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5914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66131" y="376943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ⓐ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결과가 반영되며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삭제가 가능해 진다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순서도: 수행의 시작/종료 32">
            <a:hlinkClick r:id="rId5" action="ppaction://hlinksldjump"/>
            <a:extLst>
              <a:ext uri="{FF2B5EF4-FFF2-40B4-BE49-F238E27FC236}">
                <a16:creationId xmlns=""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돌아가기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3200" b="1" dirty="0" smtClean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는</a:t>
            </a:r>
            <a:r>
              <a:rPr lang="ko-KR" altLang="en-US" sz="32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272FBEF-27B7-4E59-836A-9E913ADB6778}"/>
              </a:ext>
            </a:extLst>
          </p:cNvPr>
          <p:cNvSpPr txBox="1"/>
          <p:nvPr/>
        </p:nvSpPr>
        <p:spPr>
          <a:xfrm>
            <a:off x="1059683" y="4164084"/>
            <a:ext cx="5845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2400" b="1" dirty="0" smtClean="0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의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3236" y="4950810"/>
            <a:ext cx="3130478" cy="720000"/>
            <a:chOff x="1059682" y="4926743"/>
            <a:chExt cx="3130478" cy="720000"/>
          </a:xfrm>
        </p:grpSpPr>
        <p:pic>
          <p:nvPicPr>
            <p:cNvPr id="1027" name="Picture 3" descr="C:\Users\714-\Downloads\resum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682" y="4926743"/>
              <a:ext cx="72000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779682" y="5055910"/>
              <a:ext cx="24104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2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간편한 업무 신청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681787" y="5080414"/>
            <a:ext cx="1966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업무 메모기능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065887" y="5112016"/>
            <a:ext cx="1991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sz="2400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운영 계획관리</a:t>
            </a:r>
          </a:p>
        </p:txBody>
      </p:sp>
      <p:pic>
        <p:nvPicPr>
          <p:cNvPr id="17" name="Picture 2" descr="C:\Users\714-\Downloads\checklist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787" y="4951246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5EB270C0-FD1A-4249-949F-703A302B4D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887" y="4982848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="" xmlns:a16="http://schemas.microsoft.com/office/drawing/2014/main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="" xmlns:a16="http://schemas.microsoft.com/office/drawing/2014/main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3732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template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부가요소 구성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428212" y="2418502"/>
            <a:ext cx="2960798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컨트롤러 환경 구축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페이징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처리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Model, View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데이터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통신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1453</Words>
  <Application>Microsoft Office PowerPoint</Application>
  <PresentationFormat>사용자 지정</PresentationFormat>
  <Paragraphs>339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굴림</vt:lpstr>
      <vt:lpstr>Arial</vt:lpstr>
      <vt:lpstr>한글누리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113</cp:revision>
  <dcterms:created xsi:type="dcterms:W3CDTF">2019-08-07T18:31:05Z</dcterms:created>
  <dcterms:modified xsi:type="dcterms:W3CDTF">2019-08-14T03:44:06Z</dcterms:modified>
</cp:coreProperties>
</file>